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02" d="100"/>
          <a:sy n="202" d="100"/>
        </p:scale>
        <p:origin x="-1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12/17/13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12/17/13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12/17/13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12/17/13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12/17/13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12/17/13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12/17/13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12/17/13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12/17/13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12/17/13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12/17/13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r>
              <a:rPr lang="en-US" dirty="0" smtClean="0"/>
              <a:t>Management 102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Jerry Estenson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127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Blue Track</a:t>
            </a:r>
          </a:p>
          <a:p>
            <a:pPr lvl="1"/>
            <a:r>
              <a:rPr lang="en-US" dirty="0" smtClean="0"/>
              <a:t>Content Focus</a:t>
            </a:r>
          </a:p>
          <a:p>
            <a:r>
              <a:rPr lang="en-US" dirty="0" smtClean="0"/>
              <a:t>Crimson Track</a:t>
            </a:r>
          </a:p>
          <a:p>
            <a:pPr lvl="1"/>
            <a:r>
              <a:rPr lang="en-US" dirty="0" smtClean="0"/>
              <a:t>Content </a:t>
            </a:r>
          </a:p>
          <a:p>
            <a:pPr lvl="1"/>
            <a:r>
              <a:rPr lang="en-US" dirty="0" smtClean="0"/>
              <a:t>Skills</a:t>
            </a:r>
          </a:p>
          <a:p>
            <a:pPr lvl="1"/>
            <a:r>
              <a:rPr lang="en-US" dirty="0" smtClean="0"/>
              <a:t>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76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98201"/>
            <a:ext cx="7345363" cy="4267320"/>
          </a:xfrm>
        </p:spPr>
        <p:txBody>
          <a:bodyPr>
            <a:normAutofit/>
          </a:bodyPr>
          <a:lstStyle/>
          <a:p>
            <a:r>
              <a:rPr lang="en-US" dirty="0" smtClean="0"/>
              <a:t>Book</a:t>
            </a:r>
          </a:p>
          <a:p>
            <a:r>
              <a:rPr lang="en-US" dirty="0" smtClean="0"/>
              <a:t>Web Sites Linked to Book</a:t>
            </a:r>
          </a:p>
          <a:p>
            <a:r>
              <a:rPr lang="en-US" dirty="0" smtClean="0"/>
              <a:t>Course Outline Website and SacCt)</a:t>
            </a:r>
          </a:p>
          <a:p>
            <a:r>
              <a:rPr lang="en-US" dirty="0" smtClean="0"/>
              <a:t>Power Point Slides Linked to Chapters through Course Outline</a:t>
            </a:r>
          </a:p>
          <a:p>
            <a:r>
              <a:rPr lang="en-US" dirty="0" smtClean="0"/>
              <a:t>Digital Key Concepts Video Lectures (SacCt)</a:t>
            </a:r>
          </a:p>
          <a:p>
            <a:r>
              <a:rPr lang="en-US" dirty="0" smtClean="0"/>
              <a:t>Classroom Colloquials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790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Track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Content Exams with 230 Points (23% of grade) for each exam</a:t>
            </a:r>
          </a:p>
          <a:p>
            <a:r>
              <a:rPr lang="en-US" dirty="0" smtClean="0"/>
              <a:t>One Writing Mechanics Exam  80 Points (8% of grade).  Two attempts to achieve 70% on Exam.  If under 70% no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94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Crimson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Three Exams 150 Points per exam (15% of grade)</a:t>
            </a:r>
          </a:p>
          <a:p>
            <a:r>
              <a:rPr lang="en-US" dirty="0" smtClean="0"/>
              <a:t>Writing Mechanics Exam 50 points (5% of grade)</a:t>
            </a:r>
          </a:p>
          <a:p>
            <a:r>
              <a:rPr lang="en-US" dirty="0" smtClean="0"/>
              <a:t>Writing Portfolio Including Peer Editing 150 points (15% of grade)</a:t>
            </a:r>
          </a:p>
          <a:p>
            <a:r>
              <a:rPr lang="en-US" dirty="0" smtClean="0"/>
              <a:t>Oral Presentation to Peers with preparation of power point slides 100 points (10% of grade)</a:t>
            </a:r>
          </a:p>
          <a:p>
            <a:r>
              <a:rPr lang="en-US" dirty="0" smtClean="0"/>
              <a:t>Team Cross-Cultural Communication Field Research 150 points (15% of grade)</a:t>
            </a:r>
          </a:p>
          <a:p>
            <a:r>
              <a:rPr lang="en-US" dirty="0" smtClean="0"/>
              <a:t>Team Business Report 150 points (15% of grade)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211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Colloquial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casual discussion of content and issues related to concept of concern to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433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Cohort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Exercises designed to translate concepts into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502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Underlying Teach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responsible for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5353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63</TotalTime>
  <Words>206</Words>
  <Application>Microsoft Macintosh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Capital</vt:lpstr>
      <vt:lpstr>Introduction Management 102</vt:lpstr>
      <vt:lpstr>Structure</vt:lpstr>
      <vt:lpstr>Support Available</vt:lpstr>
      <vt:lpstr>Blue Track Details</vt:lpstr>
      <vt:lpstr>Crimson Track</vt:lpstr>
      <vt:lpstr>Colloquial</vt:lpstr>
      <vt:lpstr>Small Cohort Applications</vt:lpstr>
      <vt:lpstr>Underlying Teach Strategy</vt:lpstr>
    </vt:vector>
  </TitlesOfParts>
  <Company>CBA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Management 102</dc:title>
  <dc:creator>Jerry Estenson</dc:creator>
  <cp:lastModifiedBy>Jerry Estenson</cp:lastModifiedBy>
  <cp:revision>5</cp:revision>
  <dcterms:created xsi:type="dcterms:W3CDTF">2013-12-17T19:02:59Z</dcterms:created>
  <dcterms:modified xsi:type="dcterms:W3CDTF">2013-12-17T20:06:23Z</dcterms:modified>
</cp:coreProperties>
</file>